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20/11/2020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20/11/2020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mDtMg0r9-s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V4TxREJDVF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aiplay.it/video/2017/11/Iqbal-Bambini-senza-paura-4962bb3a-5ca6-4592-a80a-9174659961ae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285883"/>
          </a:xfrm>
        </p:spPr>
        <p:txBody>
          <a:bodyPr/>
          <a:lstStyle/>
          <a:p>
            <a:r>
              <a:rPr lang="it-IT" dirty="0" smtClean="0">
                <a:solidFill>
                  <a:schemeClr val="accent1"/>
                </a:solidFill>
              </a:rPr>
              <a:t>Scuola Amica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857496"/>
            <a:ext cx="6400800" cy="2781304"/>
          </a:xfrm>
        </p:spPr>
        <p:txBody>
          <a:bodyPr>
            <a:normAutofit/>
          </a:bodyPr>
          <a:lstStyle/>
          <a:p>
            <a:r>
              <a:rPr lang="it-IT" dirty="0" smtClean="0"/>
              <a:t>Di raccordo con il programma di educazione civica ed in vista della giornata mondiale dei diritti dell’infanzia e dell’adolescenza,i bambini di classe terza hanno affrontato le seguenti tematiche e svolto i seguenti lavori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81970"/>
          </a:xfrm>
        </p:spPr>
        <p:txBody>
          <a:bodyPr>
            <a:normAutofit fontScale="90000"/>
          </a:bodyPr>
          <a:lstStyle/>
          <a:p>
            <a:r>
              <a:rPr lang="it-IT" b="1" i="1" dirty="0" smtClean="0">
                <a:solidFill>
                  <a:schemeClr val="accent1"/>
                </a:solidFill>
              </a:rPr>
              <a:t/>
            </a:r>
            <a:br>
              <a:rPr lang="it-IT" b="1" i="1" dirty="0" smtClean="0">
                <a:solidFill>
                  <a:schemeClr val="accent1"/>
                </a:solidFill>
              </a:rPr>
            </a:br>
            <a:r>
              <a:rPr lang="it-IT" b="1" i="1" dirty="0" smtClean="0">
                <a:solidFill>
                  <a:schemeClr val="accent1"/>
                </a:solidFill>
              </a:rPr>
              <a:t/>
            </a:r>
            <a:br>
              <a:rPr lang="it-IT" b="1" i="1" dirty="0" smtClean="0">
                <a:solidFill>
                  <a:schemeClr val="accent1"/>
                </a:solidFill>
              </a:rPr>
            </a:br>
            <a:r>
              <a:rPr lang="it-IT" b="1" i="1" dirty="0" smtClean="0">
                <a:solidFill>
                  <a:schemeClr val="accent1"/>
                </a:solidFill>
              </a:rPr>
              <a:t/>
            </a:r>
            <a:br>
              <a:rPr lang="it-IT" b="1" i="1" dirty="0" smtClean="0">
                <a:solidFill>
                  <a:schemeClr val="accent1"/>
                </a:solidFill>
              </a:rPr>
            </a:br>
            <a:r>
              <a:rPr lang="it-IT" b="1" i="1" dirty="0" smtClean="0">
                <a:solidFill>
                  <a:schemeClr val="accent1"/>
                </a:solidFill>
              </a:rPr>
              <a:t/>
            </a:r>
            <a:br>
              <a:rPr lang="it-IT" b="1" i="1" dirty="0" smtClean="0">
                <a:solidFill>
                  <a:schemeClr val="accent1"/>
                </a:solidFill>
              </a:rPr>
            </a:br>
            <a:r>
              <a:rPr lang="it-IT" b="1" i="1" dirty="0" smtClean="0">
                <a:solidFill>
                  <a:schemeClr val="accent1"/>
                </a:solidFill>
              </a:rPr>
              <a:t>20 novembre!</a:t>
            </a:r>
            <a:br>
              <a:rPr lang="it-IT" b="1" i="1" dirty="0" smtClean="0">
                <a:solidFill>
                  <a:schemeClr val="accent1"/>
                </a:solidFill>
              </a:rPr>
            </a:br>
            <a:r>
              <a:rPr lang="it-IT" b="1" i="1" dirty="0" smtClean="0">
                <a:solidFill>
                  <a:schemeClr val="accent1"/>
                </a:solidFill>
              </a:rPr>
              <a:t>Giornata mondiale dei diritti dell’infanzia e dell’adolescenza</a:t>
            </a:r>
            <a:endParaRPr lang="it-IT" b="1" i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054353"/>
          </a:xfrm>
        </p:spPr>
        <p:txBody>
          <a:bodyPr/>
          <a:lstStyle/>
          <a:p>
            <a:r>
              <a:rPr lang="it-IT" dirty="0" smtClean="0">
                <a:hlinkClick r:id="rId2"/>
              </a:rPr>
              <a:t>https://youtu.be/mDtMg0r9-sM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Riflettiamo insieme sulla nostra Costituzione!!!!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02 novembre 2020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 vista della giornata mondiale dei diritti dei dell’infanzia e dell’adolescenza i bambini hanno visionato tale video</a:t>
            </a:r>
          </a:p>
          <a:p>
            <a:endParaRPr lang="it-IT" dirty="0" smtClean="0"/>
          </a:p>
          <a:p>
            <a:r>
              <a:rPr lang="it-IT" dirty="0" smtClean="0">
                <a:hlinkClick r:id="rId2"/>
              </a:rPr>
              <a:t>https://youtu.be/V4TxREJDVFY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05 novembre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Dopo aver stampato i diritti trattati e allegati, gli alunni hanno scritto i diritti importanti per ciascuno di loro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3" descr="diritti-Mar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3214686"/>
            <a:ext cx="2928958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foto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928670"/>
            <a:ext cx="3571900" cy="5461007"/>
          </a:xfrm>
        </p:spPr>
      </p:pic>
      <p:pic>
        <p:nvPicPr>
          <p:cNvPr id="6" name="Immagine 5" descr="foto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928670"/>
            <a:ext cx="3846190" cy="5286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09 novembre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 bambini vedono il cartone </a:t>
            </a:r>
            <a:r>
              <a:rPr lang="it-IT" dirty="0" err="1" smtClean="0"/>
              <a:t>Iqbal-bambini</a:t>
            </a:r>
            <a:r>
              <a:rPr lang="it-IT" dirty="0" smtClean="0"/>
              <a:t> senza paura e lo riassumono poi  con 5 immagini e le relative frasi</a:t>
            </a:r>
          </a:p>
          <a:p>
            <a:endParaRPr lang="it-IT" dirty="0" smtClean="0"/>
          </a:p>
          <a:p>
            <a:r>
              <a:rPr lang="it-IT" dirty="0" smtClean="0">
                <a:hlinkClick r:id="rId2"/>
              </a:rPr>
              <a:t>https://www.raiplay.it/video/2017/11/Iqbal-Bambini-senza-paura-4962bb3a-5ca6-4592-a80a-9174659961ae.html</a:t>
            </a: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foto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714356"/>
            <a:ext cx="2214578" cy="4389437"/>
          </a:xfrm>
        </p:spPr>
      </p:pic>
      <p:pic>
        <p:nvPicPr>
          <p:cNvPr id="7" name="Immagine 6" descr="foto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785794"/>
            <a:ext cx="2714644" cy="4286256"/>
          </a:xfrm>
          <a:prstGeom prst="rect">
            <a:avLst/>
          </a:prstGeom>
        </p:spPr>
      </p:pic>
      <p:pic>
        <p:nvPicPr>
          <p:cNvPr id="8" name="Immagine 7" descr="foto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785794"/>
            <a:ext cx="2855359" cy="4357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foto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857232"/>
            <a:ext cx="2714644" cy="4857784"/>
          </a:xfrm>
        </p:spPr>
      </p:pic>
      <p:pic>
        <p:nvPicPr>
          <p:cNvPr id="5" name="Immagine 4" descr="foto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928670"/>
            <a:ext cx="2904652" cy="4857760"/>
          </a:xfrm>
          <a:prstGeom prst="rect">
            <a:avLst/>
          </a:prstGeom>
        </p:spPr>
      </p:pic>
      <p:pic>
        <p:nvPicPr>
          <p:cNvPr id="6" name="Immagine 5" descr="foto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56" y="1000108"/>
            <a:ext cx="2714644" cy="49291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11 novembre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Analizziamo le definizioni di diritti e doveri poi gli alunni scrivono almeno 10 doveri!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14414" y="3000372"/>
          <a:ext cx="6105525" cy="3495675"/>
        </p:xfrm>
        <a:graphic>
          <a:graphicData uri="http://schemas.openxmlformats.org/presentationml/2006/ole">
            <p:oleObj spid="_x0000_s1026" name="Documento" r:id="rId3" imgW="6105053" imgH="349504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foto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142984"/>
            <a:ext cx="2786082" cy="3714776"/>
          </a:xfrm>
        </p:spPr>
      </p:pic>
      <p:pic>
        <p:nvPicPr>
          <p:cNvPr id="5" name="Immagine 4" descr="foto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928670"/>
            <a:ext cx="2571768" cy="4000528"/>
          </a:xfrm>
          <a:prstGeom prst="rect">
            <a:avLst/>
          </a:prstGeom>
        </p:spPr>
      </p:pic>
      <p:pic>
        <p:nvPicPr>
          <p:cNvPr id="6" name="Immagine 5" descr="foto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857232"/>
            <a:ext cx="2571768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</TotalTime>
  <Words>130</Words>
  <PresentationFormat>Presentazione su schermo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2" baseType="lpstr">
      <vt:lpstr>Equinozio</vt:lpstr>
      <vt:lpstr>Documento</vt:lpstr>
      <vt:lpstr>Scuola Amica</vt:lpstr>
      <vt:lpstr>02 novembre 2020</vt:lpstr>
      <vt:lpstr>05 novembre </vt:lpstr>
      <vt:lpstr>Diapositiva 4</vt:lpstr>
      <vt:lpstr>09 novembre</vt:lpstr>
      <vt:lpstr>Diapositiva 6</vt:lpstr>
      <vt:lpstr>Diapositiva 7</vt:lpstr>
      <vt:lpstr>11 novembre</vt:lpstr>
      <vt:lpstr>Diapositiva 9</vt:lpstr>
      <vt:lpstr>    20 novembre! Giornata mondiale dei diritti dell’infanzia e dell’adolescenza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diritti dei bambini</dc:title>
  <dc:creator>Utente</dc:creator>
  <cp:lastModifiedBy>Utente</cp:lastModifiedBy>
  <cp:revision>14</cp:revision>
  <dcterms:created xsi:type="dcterms:W3CDTF">2020-11-19T15:52:10Z</dcterms:created>
  <dcterms:modified xsi:type="dcterms:W3CDTF">2020-11-20T10:34:26Z</dcterms:modified>
</cp:coreProperties>
</file>