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268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12C3C-B818-450C-9D28-05367B36FCAA}" type="datetimeFigureOut">
              <a:rPr lang="it-IT" smtClean="0"/>
              <a:pPr/>
              <a:t>27/05/2017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DA441-8D32-4B05-AE5C-34C7B2D3275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e/eb/Swimming_pictogram.svg" TargetMode="External"/><Relationship Id="rId13" Type="http://schemas.openxmlformats.org/officeDocument/2006/relationships/image" Target="../media/image6.png"/><Relationship Id="rId18" Type="http://schemas.openxmlformats.org/officeDocument/2006/relationships/hyperlink" Target="http://upload.wikimedia.org/wikipedia/commons/c/c1/Sailing_pictogram.svg" TargetMode="External"/><Relationship Id="rId26" Type="http://schemas.openxmlformats.org/officeDocument/2006/relationships/hyperlink" Target="http://upload.wikimedia.org/wikipedia/commons/c/ca/Volleyball_(indoor)_pictogram.svg" TargetMode="Externa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hyperlink" Target="http://upload.wikimedia.org/wikipedia/commons/8/8f/Athletics_pictogram.svg" TargetMode="Externa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2" Type="http://schemas.openxmlformats.org/officeDocument/2006/relationships/hyperlink" Target="http://upload.wikimedia.org/wikipedia/commons/a/ae/Pictogram_Orienteering.png" TargetMode="External"/><Relationship Id="rId16" Type="http://schemas.openxmlformats.org/officeDocument/2006/relationships/hyperlink" Target="http://upload.wikimedia.org/wikipedia/commons/8/85/Table_tennis_pictogram.svg" TargetMode="External"/><Relationship Id="rId20" Type="http://schemas.openxmlformats.org/officeDocument/2006/relationships/hyperlink" Target="http://upload.wikimedia.org/wikipedia/commons/4/4f/Basketball_pictogram.svg" TargetMode="Externa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pload.wikimedia.org/wikipedia/commons/1/12/Gymnastics_(artistic)_pictogram.svg" TargetMode="External"/><Relationship Id="rId11" Type="http://schemas.openxmlformats.org/officeDocument/2006/relationships/image" Target="../media/image5.png"/><Relationship Id="rId24" Type="http://schemas.openxmlformats.org/officeDocument/2006/relationships/hyperlink" Target="http://upload.wikimedia.org/wikipedia/commons/c/cc/Fish_icon.svg" TargetMode="External"/><Relationship Id="rId32" Type="http://schemas.openxmlformats.org/officeDocument/2006/relationships/hyperlink" Target="http://upload.wikimedia.org/wikipedia/commons/f/f4/Rugby_union_pictogram.svg" TargetMode="Externa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hyperlink" Target="http://upload.wikimedia.org/wikipedia/commons/a/a1/Alpine_skiing_pictogram.svg" TargetMode="External"/><Relationship Id="rId10" Type="http://schemas.openxmlformats.org/officeDocument/2006/relationships/hyperlink" Target="http://upload.wikimedia.org/wikipedia/commons/5/52/Handball_pictogram.svg" TargetMode="Externa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hyperlink" Target="http://upload.wikimedia.org/wikipedia/commons/8/85/Tennis_pictogram.svg" TargetMode="External"/><Relationship Id="rId9" Type="http://schemas.openxmlformats.org/officeDocument/2006/relationships/image" Target="../media/image4.png"/><Relationship Id="rId14" Type="http://schemas.openxmlformats.org/officeDocument/2006/relationships/hyperlink" Target="http://upload.wikimedia.org/wikipedia/commons/b/b0/Futsal_pictogram.svg" TargetMode="External"/><Relationship Id="rId22" Type="http://schemas.openxmlformats.org/officeDocument/2006/relationships/hyperlink" Target="http://upload.wikimedia.org/wikipedia/commons/7/76/Volleyball_(beach)_pictogram.svg" TargetMode="External"/><Relationship Id="rId27" Type="http://schemas.openxmlformats.org/officeDocument/2006/relationships/image" Target="../media/image13.png"/><Relationship Id="rId30" Type="http://schemas.openxmlformats.org/officeDocument/2006/relationships/hyperlink" Target="http://upload.wikimedia.org/wikipedia/commons/9/90/Badminton_pictogram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   CERIMONIA DI PREMIAZIONE DEI CAMPIONATI STUDENTESCHI</a:t>
            </a:r>
            <a:br>
              <a:rPr lang="it-IT" sz="2800" b="1" dirty="0" smtClean="0">
                <a:solidFill>
                  <a:srgbClr val="0070C0"/>
                </a:solidFill>
              </a:rPr>
            </a:br>
            <a:r>
              <a:rPr lang="it-IT" sz="2800" b="1" smtClean="0">
                <a:solidFill>
                  <a:srgbClr val="0070C0"/>
                </a:solidFill>
              </a:rPr>
              <a:t>   </a:t>
            </a:r>
            <a:r>
              <a:rPr lang="it-IT" sz="2800" b="1" smtClean="0">
                <a:solidFill>
                  <a:srgbClr val="0070C0"/>
                </a:solidFill>
              </a:rPr>
              <a:t>2016-2017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                         </a:t>
            </a:r>
            <a:endParaRPr lang="it-IT" dirty="0"/>
          </a:p>
        </p:txBody>
      </p:sp>
      <p:pic>
        <p:nvPicPr>
          <p:cNvPr id="4" name="Immagine 3" descr="File:Pictogram Orienteering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9200" y="4788024"/>
            <a:ext cx="728663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 descr="File:Tennis pictogram.sv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672" y="611560"/>
            <a:ext cx="8640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File:Gymnastics (artistic) pictogram.sv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6148" y="2958317"/>
            <a:ext cx="90872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 descr="File:Swimming pictogram.sv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61248" y="0"/>
            <a:ext cx="82981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File:Handball pictogram.svg">
            <a:hlinkClick r:id="rId10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80728" y="6516216"/>
            <a:ext cx="728663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 descr="File:Athletics pictogram.svg">
            <a:hlinkClick r:id="rId12"/>
          </p:cNvPr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60848" y="0"/>
            <a:ext cx="79208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magine 9" descr="File:Futsal pictogram.svg">
            <a:hlinkClick r:id="rId14"/>
          </p:cNvPr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32856" y="1403648"/>
            <a:ext cx="72008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 descr="File:Table tennis pictogram.svg">
            <a:hlinkClick r:id="rId16"/>
          </p:cNvPr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005064" y="-180528"/>
            <a:ext cx="1080120" cy="169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magine 11" descr="File:Sailing pictogram.svg">
            <a:hlinkClick r:id="rId18"/>
          </p:cNvPr>
          <p:cNvPicPr/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373216" y="6372200"/>
            <a:ext cx="700088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magine 12" descr="File:Basketball pictogram.svg">
            <a:hlinkClick r:id="rId20"/>
          </p:cNvPr>
          <p:cNvPicPr/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717032" y="1619672"/>
            <a:ext cx="8001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magine 13" descr="File:Volleyball (beach) pictogram.svg">
            <a:hlinkClick r:id="rId22"/>
          </p:cNvPr>
          <p:cNvPicPr/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908720" y="4499992"/>
            <a:ext cx="692944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magine 14" descr="File:Fish icon.svg">
            <a:hlinkClick r:id="rId24"/>
          </p:cNvPr>
          <p:cNvPicPr/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2074313" y="5015099"/>
            <a:ext cx="7000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magine 15" descr="File:Volleyball (indoor) pictogram.svg">
            <a:hlinkClick r:id="rId26"/>
          </p:cNvPr>
          <p:cNvPicPr/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3812013" y="5195416"/>
            <a:ext cx="792956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magine 16" descr="File:Alpine skiing pictogram.svg">
            <a:hlinkClick r:id="rId28"/>
          </p:cNvPr>
          <p:cNvPicPr/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5085184" y="1403648"/>
            <a:ext cx="657225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File:Badminton pictogram.svg">
            <a:hlinkClick r:id="rId30"/>
          </p:cNvPr>
          <p:cNvPicPr/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5877272" y="3635896"/>
            <a:ext cx="636443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magine 18" descr="File:Rugby union pictogram.svg">
            <a:hlinkClick r:id="rId32"/>
          </p:cNvPr>
          <p:cNvPicPr/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3068960" y="6660232"/>
            <a:ext cx="664369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tangolo 19"/>
          <p:cNvSpPr/>
          <p:nvPr/>
        </p:nvSpPr>
        <p:spPr>
          <a:xfrm>
            <a:off x="476672" y="7812360"/>
            <a:ext cx="59766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16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1600" b="1" dirty="0" smtClean="0">
                <a:solidFill>
                  <a:srgbClr val="0070C0"/>
                </a:solidFill>
              </a:rPr>
              <a:t>ORGANISMO PROVINCIALE PER LO SPORT A SCUOLA</a:t>
            </a:r>
          </a:p>
          <a:p>
            <a:pPr algn="ctr"/>
            <a:r>
              <a:rPr lang="it-IT" sz="1600" b="1" dirty="0" smtClean="0">
                <a:solidFill>
                  <a:srgbClr val="0070C0"/>
                </a:solidFill>
              </a:rPr>
              <a:t> </a:t>
            </a:r>
            <a:r>
              <a:rPr lang="it-IT" sz="1600" b="1" smtClean="0">
                <a:solidFill>
                  <a:srgbClr val="0070C0"/>
                </a:solidFill>
              </a:rPr>
              <a:t>USR  – CONI -  CIP  </a:t>
            </a:r>
            <a:endParaRPr lang="it-IT" sz="1600" b="1" dirty="0">
              <a:solidFill>
                <a:srgbClr val="0070C0"/>
              </a:solidFill>
            </a:endParaRPr>
          </a:p>
          <a:p>
            <a:pPr algn="ctr"/>
            <a:endParaRPr lang="it-IT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21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   CERIMONIA DI PREMIAZIONE DEI CAMPIONATI STUDENTESCHI    2016-2017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GIOCHI SPORTIVI  STUDENTESCHI  2011/12</dc:title>
  <dc:creator>user</dc:creator>
  <cp:lastModifiedBy>Falcioni</cp:lastModifiedBy>
  <cp:revision>29</cp:revision>
  <cp:lastPrinted>2013-05-29T17:31:17Z</cp:lastPrinted>
  <dcterms:created xsi:type="dcterms:W3CDTF">2012-03-31T07:26:58Z</dcterms:created>
  <dcterms:modified xsi:type="dcterms:W3CDTF">2017-05-27T03:48:58Z</dcterms:modified>
</cp:coreProperties>
</file>